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385675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9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20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44" y="72"/>
      </p:cViewPr>
      <p:guideLst>
        <p:guide orient="horz" pos="2340"/>
        <p:guide pos="3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064" y="-120"/>
      </p:cViewPr>
      <p:guideLst>
        <p:guide orient="horz" pos="3620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t" anchorCtr="0" compatLnSpc="1">
            <a:prstTxWarp prst="textNoShape">
              <a:avLst/>
            </a:prstTxWarp>
          </a:bodyPr>
          <a:lstStyle>
            <a:lvl1pPr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t" anchorCtr="0" compatLnSpc="1">
            <a:prstTxWarp prst="textNoShape">
              <a:avLst/>
            </a:prstTxWarp>
          </a:bodyPr>
          <a:lstStyle>
            <a:lvl1pPr algn="r"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43384"/>
            <a:ext cx="3037840" cy="57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b" anchorCtr="0" compatLnSpc="1">
            <a:prstTxWarp prst="textNoShape">
              <a:avLst/>
            </a:prstTxWarp>
          </a:bodyPr>
          <a:lstStyle>
            <a:lvl1pPr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10943384"/>
            <a:ext cx="3037840" cy="57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b" anchorCtr="0" compatLnSpc="1">
            <a:prstTxWarp prst="textNoShape">
              <a:avLst/>
            </a:prstTxWarp>
          </a:bodyPr>
          <a:lstStyle>
            <a:lvl1pPr algn="r" defTabSz="1079500">
              <a:defRPr sz="1400"/>
            </a:lvl1pPr>
          </a:lstStyle>
          <a:p>
            <a:fld id="{06671D9A-F5F8-4174-82D6-B98469597563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471683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12A26-BAE0-47D6-997A-EBC9F3FE0AFA}" type="datetimeFigureOut">
              <a:rPr lang="es-MX" smtClean="0"/>
              <a:t>17/10/2016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73050" y="1436688"/>
            <a:ext cx="6464300" cy="387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529263"/>
            <a:ext cx="5607050" cy="4524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914063"/>
            <a:ext cx="3038475" cy="5762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10914063"/>
            <a:ext cx="3038475" cy="5762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B9D16-B23C-40B7-A85A-B4E3BCE9B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43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9D16-B23C-40B7-A85A-B4E3BCE9BCED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59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8" y="2308225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3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5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158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0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400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98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10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3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0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955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03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0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0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5" y="1663700"/>
            <a:ext cx="5438775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5" y="2355850"/>
            <a:ext cx="5438775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0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997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62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5275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3" y="295275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0" y="1554163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0942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3" y="5200650"/>
            <a:ext cx="7385050" cy="614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3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3" y="5815013"/>
            <a:ext cx="7385050" cy="87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5064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960100" y="90488"/>
            <a:ext cx="1236663" cy="23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SINBA-SIS-10-P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1093788" y="703263"/>
            <a:ext cx="11114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1073150" y="114300"/>
            <a:ext cx="11134725" cy="7153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1029" name="Text Box 28"/>
          <p:cNvSpPr txBox="1">
            <a:spLocks noChangeArrowheads="1"/>
          </p:cNvSpPr>
          <p:nvPr/>
        </p:nvSpPr>
        <p:spPr bwMode="auto">
          <a:xfrm>
            <a:off x="11069638" y="7235825"/>
            <a:ext cx="1236662" cy="46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SIS-2017</a:t>
            </a:r>
          </a:p>
          <a:p>
            <a:pPr algn="r">
              <a:spcBef>
                <a:spcPct val="50000"/>
              </a:spcBef>
              <a:defRPr/>
            </a:pPr>
            <a:endParaRPr lang="es-ES_tradnl" b="1" dirty="0" smtClean="0"/>
          </a:p>
        </p:txBody>
      </p:sp>
      <p:sp>
        <p:nvSpPr>
          <p:cNvPr id="1032" name="Text Box 45"/>
          <p:cNvSpPr txBox="1">
            <a:spLocks noChangeArrowheads="1"/>
          </p:cNvSpPr>
          <p:nvPr userDrawn="1"/>
        </p:nvSpPr>
        <p:spPr bwMode="auto">
          <a:xfrm>
            <a:off x="10526713" y="371475"/>
            <a:ext cx="65405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s-ES_tradnl" sz="800" b="1" smtClean="0"/>
              <a:t>FECHA:</a:t>
            </a:r>
            <a:endParaRPr lang="es-ES" smtClean="0"/>
          </a:p>
        </p:txBody>
      </p:sp>
      <p:sp>
        <p:nvSpPr>
          <p:cNvPr id="1033" name="Text Box 46"/>
          <p:cNvSpPr txBox="1">
            <a:spLocks noChangeArrowheads="1"/>
          </p:cNvSpPr>
          <p:nvPr userDrawn="1"/>
        </p:nvSpPr>
        <p:spPr bwMode="auto">
          <a:xfrm>
            <a:off x="10944225" y="525463"/>
            <a:ext cx="1192213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_tradnl" sz="700" b="1" smtClean="0"/>
              <a:t>          MES            AÑO</a:t>
            </a:r>
            <a:endParaRPr lang="es-ES" smtClean="0"/>
          </a:p>
        </p:txBody>
      </p:sp>
      <p:sp>
        <p:nvSpPr>
          <p:cNvPr id="2" name="Rectangle 47"/>
          <p:cNvSpPr>
            <a:spLocks noChangeArrowheads="1"/>
          </p:cNvSpPr>
          <p:nvPr userDrawn="1"/>
        </p:nvSpPr>
        <p:spPr bwMode="auto">
          <a:xfrm>
            <a:off x="11139488" y="328613"/>
            <a:ext cx="982662" cy="233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3" name="Line 48"/>
          <p:cNvSpPr>
            <a:spLocks noChangeShapeType="1"/>
          </p:cNvSpPr>
          <p:nvPr userDrawn="1"/>
        </p:nvSpPr>
        <p:spPr bwMode="auto">
          <a:xfrm flipV="1">
            <a:off x="11639550" y="338138"/>
            <a:ext cx="0" cy="220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2548" tIns="51274" rIns="102548" bIns="51274">
            <a:spAutoFit/>
          </a:bodyPr>
          <a:lstStyle/>
          <a:p>
            <a:endParaRPr lang="es-MX"/>
          </a:p>
        </p:txBody>
      </p:sp>
      <p:sp>
        <p:nvSpPr>
          <p:cNvPr id="1034" name="Line 49"/>
          <p:cNvSpPr>
            <a:spLocks noChangeShapeType="1"/>
          </p:cNvSpPr>
          <p:nvPr userDrawn="1"/>
        </p:nvSpPr>
        <p:spPr bwMode="auto">
          <a:xfrm>
            <a:off x="11876088" y="442913"/>
            <a:ext cx="0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5" name="Line 50"/>
          <p:cNvSpPr>
            <a:spLocks noChangeShapeType="1"/>
          </p:cNvSpPr>
          <p:nvPr userDrawn="1"/>
        </p:nvSpPr>
        <p:spPr bwMode="auto">
          <a:xfrm>
            <a:off x="11383963" y="441325"/>
            <a:ext cx="0" cy="109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1036" name="Picture 1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182563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8"/>
          <p:cNvSpPr txBox="1">
            <a:spLocks noChangeArrowheads="1"/>
          </p:cNvSpPr>
          <p:nvPr/>
        </p:nvSpPr>
        <p:spPr bwMode="auto">
          <a:xfrm>
            <a:off x="7510463" y="1050925"/>
            <a:ext cx="46942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/>
              <a:t>T  I  P  O     D  E     E  S  T  U  D  I  O  S     R  E  A  L  I  Z  A  D  O  S</a:t>
            </a:r>
          </a:p>
        </p:txBody>
      </p:sp>
      <p:sp>
        <p:nvSpPr>
          <p:cNvPr id="2051" name="Text Box 50"/>
          <p:cNvSpPr txBox="1">
            <a:spLocks noChangeArrowheads="1"/>
          </p:cNvSpPr>
          <p:nvPr/>
        </p:nvSpPr>
        <p:spPr bwMode="auto">
          <a:xfrm>
            <a:off x="2784475" y="1050925"/>
            <a:ext cx="3519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A    P  A  C  I  E  N  T  E  S     D  E     L  A     U  N  I  D  A  D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216025" y="180975"/>
            <a:ext cx="108839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MX" sz="1400" b="1">
                <a:solidFill>
                  <a:schemeClr val="tx2"/>
                </a:solidFill>
              </a:rPr>
              <a:t>R E P O R T E    D E    A N A T O M Í A    P A T O L Ó G I C A</a:t>
            </a:r>
            <a:r>
              <a:rPr lang="en-US" altLang="es-MX" sz="1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053" name="Line 3"/>
          <p:cNvSpPr>
            <a:spLocks noChangeShapeType="1"/>
          </p:cNvSpPr>
          <p:nvPr/>
        </p:nvSpPr>
        <p:spPr bwMode="auto">
          <a:xfrm flipH="1">
            <a:off x="1085850" y="1714500"/>
            <a:ext cx="111236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8667750" y="1287463"/>
            <a:ext cx="0" cy="5980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11623675" y="1282700"/>
            <a:ext cx="0" cy="5997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6910388" y="1482725"/>
            <a:ext cx="0" cy="5772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7" name="Line 7"/>
          <p:cNvSpPr>
            <a:spLocks noChangeShapeType="1"/>
          </p:cNvSpPr>
          <p:nvPr/>
        </p:nvSpPr>
        <p:spPr bwMode="auto">
          <a:xfrm>
            <a:off x="11041063" y="1281113"/>
            <a:ext cx="0" cy="5995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>
            <a:off x="9253538" y="1277938"/>
            <a:ext cx="0" cy="5989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9" name="Line 9"/>
          <p:cNvSpPr>
            <a:spLocks noChangeShapeType="1"/>
          </p:cNvSpPr>
          <p:nvPr/>
        </p:nvSpPr>
        <p:spPr bwMode="auto">
          <a:xfrm>
            <a:off x="5735638" y="1479550"/>
            <a:ext cx="0" cy="578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0" name="Line 10"/>
          <p:cNvSpPr>
            <a:spLocks noChangeShapeType="1"/>
          </p:cNvSpPr>
          <p:nvPr/>
        </p:nvSpPr>
        <p:spPr bwMode="auto">
          <a:xfrm>
            <a:off x="6318250" y="1041400"/>
            <a:ext cx="0" cy="6226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1" name="Line 11"/>
          <p:cNvSpPr>
            <a:spLocks noChangeShapeType="1"/>
          </p:cNvSpPr>
          <p:nvPr/>
        </p:nvSpPr>
        <p:spPr bwMode="auto">
          <a:xfrm>
            <a:off x="5124450" y="1265238"/>
            <a:ext cx="12700" cy="59928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2" name="Line 12"/>
          <p:cNvSpPr>
            <a:spLocks noChangeShapeType="1"/>
          </p:cNvSpPr>
          <p:nvPr/>
        </p:nvSpPr>
        <p:spPr bwMode="auto">
          <a:xfrm>
            <a:off x="2184400" y="1479550"/>
            <a:ext cx="6350" cy="578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3" name="Line 14"/>
          <p:cNvSpPr>
            <a:spLocks noChangeShapeType="1"/>
          </p:cNvSpPr>
          <p:nvPr/>
        </p:nvSpPr>
        <p:spPr bwMode="auto">
          <a:xfrm>
            <a:off x="1079500" y="1922463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4" name="Line 15"/>
          <p:cNvSpPr>
            <a:spLocks noChangeShapeType="1"/>
          </p:cNvSpPr>
          <p:nvPr/>
        </p:nvSpPr>
        <p:spPr bwMode="auto">
          <a:xfrm>
            <a:off x="1084263" y="2330450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5" name="Line 16"/>
          <p:cNvSpPr>
            <a:spLocks noChangeShapeType="1"/>
          </p:cNvSpPr>
          <p:nvPr/>
        </p:nvSpPr>
        <p:spPr bwMode="auto">
          <a:xfrm>
            <a:off x="1077913" y="3981450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6" name="Line 17"/>
          <p:cNvSpPr>
            <a:spLocks noChangeShapeType="1"/>
          </p:cNvSpPr>
          <p:nvPr/>
        </p:nvSpPr>
        <p:spPr bwMode="auto">
          <a:xfrm>
            <a:off x="1084263" y="419417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7" name="Line 18"/>
          <p:cNvSpPr>
            <a:spLocks noChangeShapeType="1"/>
          </p:cNvSpPr>
          <p:nvPr/>
        </p:nvSpPr>
        <p:spPr bwMode="auto">
          <a:xfrm>
            <a:off x="1084263" y="6461125"/>
            <a:ext cx="11126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8" name="Line 19"/>
          <p:cNvSpPr>
            <a:spLocks noChangeShapeType="1"/>
          </p:cNvSpPr>
          <p:nvPr/>
        </p:nvSpPr>
        <p:spPr bwMode="auto">
          <a:xfrm>
            <a:off x="1077913" y="5838825"/>
            <a:ext cx="1112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9" name="Line 20"/>
          <p:cNvSpPr>
            <a:spLocks noChangeShapeType="1"/>
          </p:cNvSpPr>
          <p:nvPr/>
        </p:nvSpPr>
        <p:spPr bwMode="auto">
          <a:xfrm>
            <a:off x="1077913" y="6051550"/>
            <a:ext cx="1112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0" name="Line 21"/>
          <p:cNvSpPr>
            <a:spLocks noChangeShapeType="1"/>
          </p:cNvSpPr>
          <p:nvPr/>
        </p:nvSpPr>
        <p:spPr bwMode="auto">
          <a:xfrm>
            <a:off x="1077913" y="6257925"/>
            <a:ext cx="11109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1" name="Line 22"/>
          <p:cNvSpPr>
            <a:spLocks noChangeShapeType="1"/>
          </p:cNvSpPr>
          <p:nvPr/>
        </p:nvSpPr>
        <p:spPr bwMode="auto">
          <a:xfrm>
            <a:off x="1084263" y="7081838"/>
            <a:ext cx="11126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3954463" y="1271588"/>
            <a:ext cx="0" cy="5995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1095375" y="378142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1077913" y="666432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1077913" y="6880225"/>
            <a:ext cx="11109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>
            <a:off x="1079500" y="1046163"/>
            <a:ext cx="11128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8462963" y="722313"/>
            <a:ext cx="0" cy="32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4646613" y="706438"/>
            <a:ext cx="0" cy="341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9" name="Line 35"/>
          <p:cNvSpPr>
            <a:spLocks noChangeShapeType="1"/>
          </p:cNvSpPr>
          <p:nvPr/>
        </p:nvSpPr>
        <p:spPr bwMode="auto">
          <a:xfrm>
            <a:off x="2776538" y="1274763"/>
            <a:ext cx="353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0" name="Line 36"/>
          <p:cNvSpPr>
            <a:spLocks noChangeShapeType="1"/>
          </p:cNvSpPr>
          <p:nvPr/>
        </p:nvSpPr>
        <p:spPr bwMode="auto">
          <a:xfrm>
            <a:off x="1079500" y="2122488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1" name="Line 37"/>
          <p:cNvSpPr>
            <a:spLocks noChangeShapeType="1"/>
          </p:cNvSpPr>
          <p:nvPr/>
        </p:nvSpPr>
        <p:spPr bwMode="auto">
          <a:xfrm>
            <a:off x="2767013" y="1042988"/>
            <a:ext cx="12700" cy="6234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2" name="Text Box 49"/>
          <p:cNvSpPr txBox="1">
            <a:spLocks noChangeArrowheads="1"/>
          </p:cNvSpPr>
          <p:nvPr/>
        </p:nvSpPr>
        <p:spPr bwMode="auto">
          <a:xfrm>
            <a:off x="1555750" y="1498600"/>
            <a:ext cx="6715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ESTUDIOS</a:t>
            </a:r>
          </a:p>
        </p:txBody>
      </p:sp>
      <p:sp>
        <p:nvSpPr>
          <p:cNvPr id="2083" name="Line 53"/>
          <p:cNvSpPr>
            <a:spLocks noChangeShapeType="1"/>
          </p:cNvSpPr>
          <p:nvPr/>
        </p:nvSpPr>
        <p:spPr bwMode="auto">
          <a:xfrm>
            <a:off x="1089025" y="2541588"/>
            <a:ext cx="11120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4" name="Line 54"/>
          <p:cNvSpPr>
            <a:spLocks noChangeShapeType="1"/>
          </p:cNvSpPr>
          <p:nvPr/>
        </p:nvSpPr>
        <p:spPr bwMode="auto">
          <a:xfrm>
            <a:off x="1092200" y="294957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5" name="Line 55"/>
          <p:cNvSpPr>
            <a:spLocks noChangeShapeType="1"/>
          </p:cNvSpPr>
          <p:nvPr/>
        </p:nvSpPr>
        <p:spPr bwMode="auto">
          <a:xfrm>
            <a:off x="1089025" y="2741613"/>
            <a:ext cx="11120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6" name="Line 56"/>
          <p:cNvSpPr>
            <a:spLocks noChangeShapeType="1"/>
          </p:cNvSpPr>
          <p:nvPr/>
        </p:nvSpPr>
        <p:spPr bwMode="auto">
          <a:xfrm>
            <a:off x="1089025" y="3160713"/>
            <a:ext cx="11120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7" name="Line 57"/>
          <p:cNvSpPr>
            <a:spLocks noChangeShapeType="1"/>
          </p:cNvSpPr>
          <p:nvPr/>
        </p:nvSpPr>
        <p:spPr bwMode="auto">
          <a:xfrm>
            <a:off x="1092200" y="3568700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8" name="Line 58"/>
          <p:cNvSpPr>
            <a:spLocks noChangeShapeType="1"/>
          </p:cNvSpPr>
          <p:nvPr/>
        </p:nvSpPr>
        <p:spPr bwMode="auto">
          <a:xfrm>
            <a:off x="1089025" y="3360738"/>
            <a:ext cx="11120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9" name="Line 59"/>
          <p:cNvSpPr>
            <a:spLocks noChangeShapeType="1"/>
          </p:cNvSpPr>
          <p:nvPr/>
        </p:nvSpPr>
        <p:spPr bwMode="auto">
          <a:xfrm>
            <a:off x="1087438" y="5019675"/>
            <a:ext cx="11120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0" name="Line 60"/>
          <p:cNvSpPr>
            <a:spLocks noChangeShapeType="1"/>
          </p:cNvSpPr>
          <p:nvPr/>
        </p:nvSpPr>
        <p:spPr bwMode="auto">
          <a:xfrm>
            <a:off x="1092200" y="522287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1" name="Line 61"/>
          <p:cNvSpPr>
            <a:spLocks noChangeShapeType="1"/>
          </p:cNvSpPr>
          <p:nvPr/>
        </p:nvSpPr>
        <p:spPr bwMode="auto">
          <a:xfrm>
            <a:off x="1104900" y="481012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2" name="Line 62"/>
          <p:cNvSpPr>
            <a:spLocks noChangeShapeType="1"/>
          </p:cNvSpPr>
          <p:nvPr/>
        </p:nvSpPr>
        <p:spPr bwMode="auto">
          <a:xfrm>
            <a:off x="1101725" y="4597400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3" name="Line 63"/>
          <p:cNvSpPr>
            <a:spLocks noChangeShapeType="1"/>
          </p:cNvSpPr>
          <p:nvPr/>
        </p:nvSpPr>
        <p:spPr bwMode="auto">
          <a:xfrm>
            <a:off x="1096963" y="4398963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4" name="Line 64"/>
          <p:cNvSpPr>
            <a:spLocks noChangeShapeType="1"/>
          </p:cNvSpPr>
          <p:nvPr/>
        </p:nvSpPr>
        <p:spPr bwMode="auto">
          <a:xfrm>
            <a:off x="1095375" y="5429250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5" name="Line 65"/>
          <p:cNvSpPr>
            <a:spLocks noChangeShapeType="1"/>
          </p:cNvSpPr>
          <p:nvPr/>
        </p:nvSpPr>
        <p:spPr bwMode="auto">
          <a:xfrm>
            <a:off x="1089025" y="564197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6" name="Text Box 66"/>
          <p:cNvSpPr txBox="1">
            <a:spLocks noChangeArrowheads="1"/>
          </p:cNvSpPr>
          <p:nvPr/>
        </p:nvSpPr>
        <p:spPr bwMode="auto">
          <a:xfrm>
            <a:off x="1104900" y="1270000"/>
            <a:ext cx="4635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D Í A</a:t>
            </a:r>
          </a:p>
        </p:txBody>
      </p:sp>
      <p:sp>
        <p:nvSpPr>
          <p:cNvPr id="2097" name="Text Box 67"/>
          <p:cNvSpPr txBox="1">
            <a:spLocks noChangeArrowheads="1"/>
          </p:cNvSpPr>
          <p:nvPr/>
        </p:nvSpPr>
        <p:spPr bwMode="auto">
          <a:xfrm>
            <a:off x="1031875" y="7070725"/>
            <a:ext cx="933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800" b="1"/>
              <a:t>T O T A L</a:t>
            </a:r>
          </a:p>
        </p:txBody>
      </p:sp>
      <p:sp>
        <p:nvSpPr>
          <p:cNvPr id="2098" name="Line 69"/>
          <p:cNvSpPr>
            <a:spLocks noChangeShapeType="1"/>
          </p:cNvSpPr>
          <p:nvPr/>
        </p:nvSpPr>
        <p:spPr bwMode="auto">
          <a:xfrm>
            <a:off x="1574800" y="1036638"/>
            <a:ext cx="25400" cy="6230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9" name="Line 70"/>
          <p:cNvSpPr>
            <a:spLocks noChangeShapeType="1"/>
          </p:cNvSpPr>
          <p:nvPr/>
        </p:nvSpPr>
        <p:spPr bwMode="auto">
          <a:xfrm>
            <a:off x="9845675" y="1282700"/>
            <a:ext cx="0" cy="5975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0" name="Line 71"/>
          <p:cNvSpPr>
            <a:spLocks noChangeShapeType="1"/>
          </p:cNvSpPr>
          <p:nvPr/>
        </p:nvSpPr>
        <p:spPr bwMode="auto">
          <a:xfrm>
            <a:off x="10450513" y="1284288"/>
            <a:ext cx="0" cy="59928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1" name="Line 72"/>
          <p:cNvSpPr>
            <a:spLocks noChangeShapeType="1"/>
          </p:cNvSpPr>
          <p:nvPr/>
        </p:nvSpPr>
        <p:spPr bwMode="auto">
          <a:xfrm>
            <a:off x="3370263" y="1468438"/>
            <a:ext cx="0" cy="5808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2" name="Line 73"/>
          <p:cNvSpPr>
            <a:spLocks noChangeShapeType="1"/>
          </p:cNvSpPr>
          <p:nvPr/>
        </p:nvSpPr>
        <p:spPr bwMode="auto">
          <a:xfrm>
            <a:off x="4541838" y="1465263"/>
            <a:ext cx="6350" cy="5802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3" name="Line 74"/>
          <p:cNvSpPr>
            <a:spLocks noChangeShapeType="1"/>
          </p:cNvSpPr>
          <p:nvPr/>
        </p:nvSpPr>
        <p:spPr bwMode="auto">
          <a:xfrm>
            <a:off x="7497763" y="1046163"/>
            <a:ext cx="0" cy="6240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4" name="Line 75"/>
          <p:cNvSpPr>
            <a:spLocks noChangeShapeType="1"/>
          </p:cNvSpPr>
          <p:nvPr/>
        </p:nvSpPr>
        <p:spPr bwMode="auto">
          <a:xfrm>
            <a:off x="8086725" y="1277938"/>
            <a:ext cx="0" cy="5989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5" name="Text Box 76"/>
          <p:cNvSpPr txBox="1">
            <a:spLocks noChangeArrowheads="1"/>
          </p:cNvSpPr>
          <p:nvPr/>
        </p:nvSpPr>
        <p:spPr bwMode="auto">
          <a:xfrm>
            <a:off x="2117725" y="1498600"/>
            <a:ext cx="7334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PERSONAS</a:t>
            </a:r>
          </a:p>
        </p:txBody>
      </p:sp>
      <p:sp>
        <p:nvSpPr>
          <p:cNvPr id="2106" name="Text Box 77"/>
          <p:cNvSpPr txBox="1">
            <a:spLocks noChangeArrowheads="1"/>
          </p:cNvSpPr>
          <p:nvPr/>
        </p:nvSpPr>
        <p:spPr bwMode="auto">
          <a:xfrm>
            <a:off x="1612900" y="1133475"/>
            <a:ext cx="11557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/>
              <a:t>T O T A L</a:t>
            </a:r>
          </a:p>
        </p:txBody>
      </p:sp>
      <p:sp>
        <p:nvSpPr>
          <p:cNvPr id="2107" name="Line 85"/>
          <p:cNvSpPr>
            <a:spLocks noChangeShapeType="1"/>
          </p:cNvSpPr>
          <p:nvPr/>
        </p:nvSpPr>
        <p:spPr bwMode="auto">
          <a:xfrm>
            <a:off x="1597025" y="1477963"/>
            <a:ext cx="5886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8" name="Text Box 88"/>
          <p:cNvSpPr txBox="1">
            <a:spLocks noChangeArrowheads="1"/>
          </p:cNvSpPr>
          <p:nvPr/>
        </p:nvSpPr>
        <p:spPr bwMode="auto">
          <a:xfrm>
            <a:off x="2771775" y="1266825"/>
            <a:ext cx="11572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/>
              <a:t>AMBULATORIOS</a:t>
            </a:r>
          </a:p>
        </p:txBody>
      </p:sp>
      <p:sp>
        <p:nvSpPr>
          <p:cNvPr id="2109" name="Text Box 91"/>
          <p:cNvSpPr txBox="1">
            <a:spLocks noChangeArrowheads="1"/>
          </p:cNvSpPr>
          <p:nvPr/>
        </p:nvSpPr>
        <p:spPr bwMode="auto">
          <a:xfrm>
            <a:off x="3957638" y="1273175"/>
            <a:ext cx="11572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/>
              <a:t>HOSPITALIZADOS</a:t>
            </a:r>
          </a:p>
        </p:txBody>
      </p:sp>
      <p:sp>
        <p:nvSpPr>
          <p:cNvPr id="2110" name="Text Box 94"/>
          <p:cNvSpPr txBox="1">
            <a:spLocks noChangeArrowheads="1"/>
          </p:cNvSpPr>
          <p:nvPr/>
        </p:nvSpPr>
        <p:spPr bwMode="auto">
          <a:xfrm>
            <a:off x="5178425" y="1279525"/>
            <a:ext cx="11588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/>
              <a:t>URGENCIAS</a:t>
            </a:r>
          </a:p>
        </p:txBody>
      </p:sp>
      <p:sp>
        <p:nvSpPr>
          <p:cNvPr id="2111" name="Text Box 97"/>
          <p:cNvSpPr txBox="1">
            <a:spLocks noChangeArrowheads="1"/>
          </p:cNvSpPr>
          <p:nvPr/>
        </p:nvSpPr>
        <p:spPr bwMode="auto">
          <a:xfrm>
            <a:off x="6327775" y="1095375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/>
              <a:t>A   PACIENTES</a:t>
            </a:r>
          </a:p>
          <a:p>
            <a:pPr algn="ctr"/>
            <a:r>
              <a:rPr lang="es-ES_tradnl" altLang="es-MX" sz="800" b="1"/>
              <a:t>DE OTRA UNIDAD</a:t>
            </a:r>
          </a:p>
        </p:txBody>
      </p:sp>
      <p:sp>
        <p:nvSpPr>
          <p:cNvPr id="2112" name="Text Box 99"/>
          <p:cNvSpPr txBox="1">
            <a:spLocks noChangeArrowheads="1"/>
          </p:cNvSpPr>
          <p:nvPr/>
        </p:nvSpPr>
        <p:spPr bwMode="auto">
          <a:xfrm>
            <a:off x="7493000" y="13430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CITOLO-GÍAS</a:t>
            </a:r>
          </a:p>
        </p:txBody>
      </p:sp>
      <p:sp>
        <p:nvSpPr>
          <p:cNvPr id="2113" name="Text Box 100"/>
          <p:cNvSpPr txBox="1">
            <a:spLocks noChangeArrowheads="1"/>
          </p:cNvSpPr>
          <p:nvPr/>
        </p:nvSpPr>
        <p:spPr bwMode="auto">
          <a:xfrm>
            <a:off x="8002588" y="1409700"/>
            <a:ext cx="7032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BIOPSIAS</a:t>
            </a:r>
          </a:p>
        </p:txBody>
      </p:sp>
      <p:sp>
        <p:nvSpPr>
          <p:cNvPr id="2114" name="Line 109"/>
          <p:cNvSpPr>
            <a:spLocks noChangeShapeType="1"/>
          </p:cNvSpPr>
          <p:nvPr/>
        </p:nvSpPr>
        <p:spPr bwMode="auto">
          <a:xfrm>
            <a:off x="7499350" y="1282700"/>
            <a:ext cx="4695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5" name="Text Box 110"/>
          <p:cNvSpPr txBox="1">
            <a:spLocks noChangeArrowheads="1"/>
          </p:cNvSpPr>
          <p:nvPr/>
        </p:nvSpPr>
        <p:spPr bwMode="auto">
          <a:xfrm>
            <a:off x="2706688" y="1498600"/>
            <a:ext cx="727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ESTUDIOS</a:t>
            </a:r>
          </a:p>
        </p:txBody>
      </p:sp>
      <p:sp>
        <p:nvSpPr>
          <p:cNvPr id="2116" name="Text Box 111"/>
          <p:cNvSpPr txBox="1">
            <a:spLocks noChangeArrowheads="1"/>
          </p:cNvSpPr>
          <p:nvPr/>
        </p:nvSpPr>
        <p:spPr bwMode="auto">
          <a:xfrm>
            <a:off x="3286125" y="1498600"/>
            <a:ext cx="742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PERSONAS</a:t>
            </a:r>
          </a:p>
        </p:txBody>
      </p:sp>
      <p:sp>
        <p:nvSpPr>
          <p:cNvPr id="2117" name="Text Box 112"/>
          <p:cNvSpPr txBox="1">
            <a:spLocks noChangeArrowheads="1"/>
          </p:cNvSpPr>
          <p:nvPr/>
        </p:nvSpPr>
        <p:spPr bwMode="auto">
          <a:xfrm>
            <a:off x="3881438" y="1498600"/>
            <a:ext cx="7381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ESTUDIOS</a:t>
            </a:r>
          </a:p>
        </p:txBody>
      </p:sp>
      <p:sp>
        <p:nvSpPr>
          <p:cNvPr id="2118" name="Text Box 113"/>
          <p:cNvSpPr txBox="1">
            <a:spLocks noChangeArrowheads="1"/>
          </p:cNvSpPr>
          <p:nvPr/>
        </p:nvSpPr>
        <p:spPr bwMode="auto">
          <a:xfrm>
            <a:off x="4451350" y="1504950"/>
            <a:ext cx="7905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PERSONAS</a:t>
            </a:r>
          </a:p>
        </p:txBody>
      </p:sp>
      <p:sp>
        <p:nvSpPr>
          <p:cNvPr id="2119" name="Text Box 114"/>
          <p:cNvSpPr txBox="1">
            <a:spLocks noChangeArrowheads="1"/>
          </p:cNvSpPr>
          <p:nvPr/>
        </p:nvSpPr>
        <p:spPr bwMode="auto">
          <a:xfrm>
            <a:off x="5056188" y="1498600"/>
            <a:ext cx="7461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ESTUDIOS</a:t>
            </a:r>
          </a:p>
        </p:txBody>
      </p:sp>
      <p:sp>
        <p:nvSpPr>
          <p:cNvPr id="2120" name="Text Box 115"/>
          <p:cNvSpPr txBox="1">
            <a:spLocks noChangeArrowheads="1"/>
          </p:cNvSpPr>
          <p:nvPr/>
        </p:nvSpPr>
        <p:spPr bwMode="auto">
          <a:xfrm>
            <a:off x="5656263" y="1498600"/>
            <a:ext cx="742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PERSONAS</a:t>
            </a:r>
          </a:p>
        </p:txBody>
      </p:sp>
      <p:sp>
        <p:nvSpPr>
          <p:cNvPr id="2121" name="Text Box 116"/>
          <p:cNvSpPr txBox="1">
            <a:spLocks noChangeArrowheads="1"/>
          </p:cNvSpPr>
          <p:nvPr/>
        </p:nvSpPr>
        <p:spPr bwMode="auto">
          <a:xfrm>
            <a:off x="6234113" y="1498600"/>
            <a:ext cx="7572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ESTUDIOS</a:t>
            </a:r>
          </a:p>
        </p:txBody>
      </p:sp>
      <p:sp>
        <p:nvSpPr>
          <p:cNvPr id="2122" name="Text Box 117"/>
          <p:cNvSpPr txBox="1">
            <a:spLocks noChangeArrowheads="1"/>
          </p:cNvSpPr>
          <p:nvPr/>
        </p:nvSpPr>
        <p:spPr bwMode="auto">
          <a:xfrm>
            <a:off x="6816725" y="1498600"/>
            <a:ext cx="7794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PERSONAS</a:t>
            </a:r>
          </a:p>
        </p:txBody>
      </p:sp>
      <p:sp>
        <p:nvSpPr>
          <p:cNvPr id="2123" name="Text Box 118"/>
          <p:cNvSpPr txBox="1">
            <a:spLocks noChangeArrowheads="1"/>
          </p:cNvSpPr>
          <p:nvPr/>
        </p:nvSpPr>
        <p:spPr bwMode="auto">
          <a:xfrm>
            <a:off x="1041400" y="715963"/>
            <a:ext cx="10588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/>
              <a:t>NOMBRE UNIDAD:</a:t>
            </a:r>
            <a:endParaRPr lang="es-ES_tradnl" altLang="es-MX" sz="800" b="1"/>
          </a:p>
        </p:txBody>
      </p:sp>
      <p:sp>
        <p:nvSpPr>
          <p:cNvPr id="2124" name="Text Box 119"/>
          <p:cNvSpPr txBox="1">
            <a:spLocks noChangeArrowheads="1"/>
          </p:cNvSpPr>
          <p:nvPr/>
        </p:nvSpPr>
        <p:spPr bwMode="auto">
          <a:xfrm>
            <a:off x="4614863" y="692150"/>
            <a:ext cx="9636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CLUES:</a:t>
            </a:r>
          </a:p>
        </p:txBody>
      </p:sp>
      <p:sp>
        <p:nvSpPr>
          <p:cNvPr id="2125" name="Text Box 120"/>
          <p:cNvSpPr txBox="1">
            <a:spLocks noChangeArrowheads="1"/>
          </p:cNvSpPr>
          <p:nvPr/>
        </p:nvSpPr>
        <p:spPr bwMode="auto">
          <a:xfrm>
            <a:off x="8442325" y="704850"/>
            <a:ext cx="1485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NOMBRE RESPONSABLE: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801</TotalTime>
  <Words>113</Words>
  <Application>Microsoft Office PowerPoint</Application>
  <PresentationFormat>Personalizado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62</cp:revision>
  <cp:lastPrinted>2016-10-18T01:07:03Z</cp:lastPrinted>
  <dcterms:created xsi:type="dcterms:W3CDTF">1999-08-26T18:48:18Z</dcterms:created>
  <dcterms:modified xsi:type="dcterms:W3CDTF">2016-10-18T01:07:05Z</dcterms:modified>
</cp:coreProperties>
</file>